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0" r:id="rId6"/>
    <p:sldId id="267" r:id="rId7"/>
    <p:sldId id="270" r:id="rId8"/>
    <p:sldId id="271" r:id="rId9"/>
    <p:sldId id="261" r:id="rId10"/>
    <p:sldId id="263" r:id="rId11"/>
    <p:sldId id="274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4A879-3BFC-4495-80CB-B8CD378AC706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D4CBF-F860-4D21-8067-6677187F19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72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D4CBF-F860-4D21-8067-6677187F194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77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D4CBF-F860-4D21-8067-6677187F194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7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49B728-4C3D-470F-AE89-F993D1B58D15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0A2C96-6999-4ACF-AD0D-EF5E9DB8EAF0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kurzelinks.de/bogmsr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mpis-schule.de/index.php?id=2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sravensburg.d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s-rv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humpis-schule.de/index.php?id=2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ravensburg.de/schularten/berufskolle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ess-rv.d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baden-wuerttemberg.de/de/service/publikation/did/berufliche-bildu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Realschulabschluss </a:t>
            </a:r>
            <a:br>
              <a:rPr lang="de-DE" dirty="0" smtClean="0"/>
            </a:br>
            <a:r>
              <a:rPr lang="de-DE" dirty="0" smtClean="0"/>
              <a:t>und dann?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284984"/>
            <a:ext cx="33337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0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Oder einfach gar nix machen?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Vergiss es!!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In Deutschland gibt es eine </a:t>
            </a:r>
            <a:r>
              <a:rPr lang="de-DE" dirty="0" smtClean="0">
                <a:solidFill>
                  <a:srgbClr val="FF0000"/>
                </a:solidFill>
              </a:rPr>
              <a:t>Schulpflicht!</a:t>
            </a:r>
          </a:p>
          <a:p>
            <a:pPr marL="0" indent="0">
              <a:buNone/>
            </a:pPr>
            <a:r>
              <a:rPr lang="de-DE" dirty="0" smtClean="0"/>
              <a:t>  </a:t>
            </a:r>
          </a:p>
          <a:p>
            <a:pPr marL="0" indent="0">
              <a:buNone/>
            </a:pPr>
            <a:r>
              <a:rPr lang="de-DE" dirty="0" smtClean="0"/>
              <a:t>Vollzeitschulpflicht (12 Jahre)</a:t>
            </a:r>
          </a:p>
          <a:p>
            <a:pPr marL="0" indent="0">
              <a:buNone/>
            </a:pPr>
            <a:r>
              <a:rPr lang="de-DE" dirty="0" smtClean="0"/>
              <a:t>Berufsschulpflicht (i.d.R. bis zur Beendigung einer Berufsausbildung)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24744"/>
            <a:ext cx="24193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0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 vergiss nicht unser BO-</a:t>
            </a:r>
            <a:r>
              <a:rPr lang="de-DE" dirty="0" err="1" smtClean="0"/>
              <a:t>Padlet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Hier findest du freie Ausbildungsstellen, Tipps zur Bewerbung, Infos zu Berufen, aktuelle Bildungsmessen und noch viel mehr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2953300" y="2739318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>
                <a:hlinkClick r:id="rId2"/>
              </a:rPr>
              <a:t>https://</a:t>
            </a:r>
            <a:r>
              <a:rPr lang="de-DE" b="1" u="sng" dirty="0" smtClean="0">
                <a:hlinkClick r:id="rId2"/>
              </a:rPr>
              <a:t>kurzelinks.de/bogmsrv</a:t>
            </a:r>
            <a:endParaRPr lang="de-DE" b="1" u="sng" dirty="0" smtClean="0"/>
          </a:p>
          <a:p>
            <a:endParaRPr lang="de-DE" b="1" u="sng" dirty="0"/>
          </a:p>
          <a:p>
            <a:r>
              <a:rPr lang="de-DE" b="1" u="sng" dirty="0" smtClean="0"/>
              <a:t>Oder über unsere Homepage Bausteine der GMS –&gt; Berufsorientierung</a:t>
            </a:r>
            <a:endParaRPr lang="de-DE" dirty="0"/>
          </a:p>
        </p:txBody>
      </p:sp>
      <p:pic>
        <p:nvPicPr>
          <p:cNvPr id="26" name="Grafik 25" descr="H:\Downloads\berufsorientieru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3007"/>
            <a:ext cx="2304415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rafik 26" descr="H:\Downloads\static-qr-code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419" y="1482018"/>
            <a:ext cx="1257300" cy="1257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79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Dann mach ich eine Ausbildung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800" dirty="0" smtClean="0"/>
              <a:t>Dafür muss ich mich rechtzeitig bewerben!!</a:t>
            </a:r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Am besten sofort damit anfangen!!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Bei der Arbeitsagentur muss ich als ausbildungsplatzsuchend gemeldet sein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Ich lasse mich von Herrn </a:t>
            </a:r>
            <a:r>
              <a:rPr lang="de-DE" sz="2800" dirty="0" err="1" smtClean="0"/>
              <a:t>Bronnenhuber</a:t>
            </a:r>
            <a:r>
              <a:rPr lang="de-DE" sz="2800" dirty="0" smtClean="0"/>
              <a:t> beraten (ggf. auch mit meinen Eltern!)</a:t>
            </a:r>
            <a:endParaRPr lang="de-DE" sz="2800" dirty="0" smtClean="0"/>
          </a:p>
          <a:p>
            <a:pPr>
              <a:buFont typeface="Arial" charset="0"/>
              <a:buChar char="•"/>
            </a:pPr>
            <a:r>
              <a:rPr lang="de-DE" sz="2800" dirty="0"/>
              <a:t>Die Arbeitsagentur schickt mir Vorschläge in meinen Wunschberufen</a:t>
            </a:r>
          </a:p>
          <a:p>
            <a:pPr>
              <a:buFont typeface="Arial" charset="0"/>
              <a:buChar char="•"/>
            </a:pPr>
            <a:r>
              <a:rPr lang="de-DE" sz="2800" dirty="0" smtClean="0"/>
              <a:t>Ich </a:t>
            </a:r>
            <a:r>
              <a:rPr lang="de-DE" sz="2800" dirty="0" smtClean="0"/>
              <a:t>kann selbst im Internet nach freien Ausbildungsstellen </a:t>
            </a:r>
            <a:r>
              <a:rPr lang="de-DE" sz="2800" dirty="0" smtClean="0"/>
              <a:t>suchen (Verweis: </a:t>
            </a:r>
            <a:r>
              <a:rPr lang="de-DE" sz="2800" dirty="0" err="1" smtClean="0"/>
              <a:t>padlet</a:t>
            </a:r>
            <a:r>
              <a:rPr lang="de-DE" sz="2800" dirty="0" smtClean="0"/>
              <a:t> BO/GMS)</a:t>
            </a:r>
            <a:endParaRPr lang="de-DE" sz="2800" dirty="0" smtClean="0"/>
          </a:p>
          <a:p>
            <a:pPr marL="0" indent="0">
              <a:buNone/>
            </a:pPr>
            <a:r>
              <a:rPr lang="de-DE" sz="2800" dirty="0"/>
              <a:t> </a:t>
            </a:r>
            <a:r>
              <a:rPr lang="de-DE" sz="2800" dirty="0" smtClean="0"/>
              <a:t>    </a:t>
            </a:r>
            <a:r>
              <a:rPr lang="de-DE" sz="1600" dirty="0" smtClean="0"/>
              <a:t>(z.B. http://www.meinestadt.de/ravensburg/lehrstellen)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Ich geh lieber weiter auf die 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Ich informiere mich, welche Schularten und Möglichkeiten es gibt </a:t>
            </a:r>
            <a:r>
              <a:rPr lang="de-DE" i="1" dirty="0" smtClean="0"/>
              <a:t>und </a:t>
            </a:r>
            <a:r>
              <a:rPr lang="de-DE" i="1" dirty="0"/>
              <a:t>besuche die Infoveranstaltungen </a:t>
            </a:r>
            <a:r>
              <a:rPr lang="de-DE" i="1" dirty="0" smtClean="0"/>
              <a:t>dazu (in diesem Jahr schwierig und z.T. schon online gelaufen – Homepage !!)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- Edith-Stein-Schule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- </a:t>
            </a:r>
            <a:r>
              <a:rPr lang="de-DE" dirty="0" err="1" smtClean="0"/>
              <a:t>Humpisschule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- Gewerbliche Schule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Arial" charset="0"/>
              <a:buChar char="•"/>
            </a:pPr>
            <a:r>
              <a:rPr lang="de-DE" dirty="0" smtClean="0"/>
              <a:t>Anmeldeschluss </a:t>
            </a:r>
            <a:r>
              <a:rPr lang="de-DE" dirty="0" smtClean="0"/>
              <a:t>(für September 2022) ist der 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 smtClean="0">
                <a:solidFill>
                  <a:srgbClr val="FF0000"/>
                </a:solidFill>
              </a:rPr>
              <a:t>		</a:t>
            </a:r>
            <a:r>
              <a:rPr lang="de-DE" b="1" dirty="0" smtClean="0">
                <a:solidFill>
                  <a:srgbClr val="FF0000"/>
                </a:solidFill>
              </a:rPr>
              <a:t>1.März 2022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56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936104"/>
          </a:xfrm>
        </p:spPr>
        <p:txBody>
          <a:bodyPr>
            <a:noAutofit/>
          </a:bodyPr>
          <a:lstStyle/>
          <a:p>
            <a:r>
              <a:rPr lang="de-DE" sz="2800" dirty="0" smtClean="0"/>
              <a:t>Ich geh auf ein berufliches Gymnasium </a:t>
            </a:r>
            <a:br>
              <a:rPr lang="de-DE" sz="2800" dirty="0" smtClean="0"/>
            </a:br>
            <a:r>
              <a:rPr lang="de-DE" sz="2800" dirty="0" smtClean="0"/>
              <a:t>und mach mein Abitur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Man findet auf der Homepage der Beruflichen Schulen tolle </a:t>
            </a:r>
            <a:r>
              <a:rPr lang="de-DE" dirty="0" err="1" smtClean="0">
                <a:solidFill>
                  <a:srgbClr val="FF0000"/>
                </a:solidFill>
              </a:rPr>
              <a:t>Präsenationen</a:t>
            </a:r>
            <a:r>
              <a:rPr lang="de-DE" dirty="0" smtClean="0">
                <a:solidFill>
                  <a:srgbClr val="FF0000"/>
                </a:solidFill>
              </a:rPr>
              <a:t> und umfassende Informationen über</a:t>
            </a: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Stundentafel</a:t>
            </a:r>
          </a:p>
          <a:p>
            <a:pPr>
              <a:buFont typeface="Arial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Profilfächer</a:t>
            </a:r>
          </a:p>
          <a:p>
            <a:pPr>
              <a:buFont typeface="Arial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Zugangsvoraussetzungen</a:t>
            </a:r>
          </a:p>
          <a:p>
            <a:pPr>
              <a:buFont typeface="Arial" charset="0"/>
              <a:buChar char="•"/>
            </a:pPr>
            <a:r>
              <a:rPr lang="de-DE" dirty="0" smtClean="0">
                <a:solidFill>
                  <a:srgbClr val="FF0000"/>
                </a:solidFill>
              </a:rPr>
              <a:t>Online-Anmeldeverfahren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(hier helfen dir auch gerne deine WBS Lehrer </a:t>
            </a:r>
            <a:r>
              <a:rPr lang="de-DE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)</a:t>
            </a:r>
            <a:endParaRPr lang="de-DE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de-D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Berufliche Gymnasien in Ravensburg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1340768"/>
            <a:ext cx="860444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 smtClean="0">
              <a:sym typeface="Wingdings" panose="05000000000000000000" pitchFamily="2" charset="2"/>
            </a:endParaRPr>
          </a:p>
          <a:p>
            <a:endParaRPr lang="de-DE" sz="2400" dirty="0">
              <a:sym typeface="Wingdings" panose="05000000000000000000" pitchFamily="2" charset="2"/>
            </a:endParaRPr>
          </a:p>
          <a:p>
            <a:r>
              <a:rPr lang="de-DE" sz="2400" dirty="0" err="1" smtClean="0">
                <a:sym typeface="Wingdings" panose="05000000000000000000" pitchFamily="2" charset="2"/>
              </a:rPr>
              <a:t>Humpisschule</a:t>
            </a:r>
            <a:r>
              <a:rPr lang="de-DE" sz="2400" dirty="0" smtClean="0">
                <a:sym typeface="Wingdings" panose="05000000000000000000" pitchFamily="2" charset="2"/>
              </a:rPr>
              <a:t>  		 </a:t>
            </a:r>
            <a:r>
              <a:rPr lang="de-DE" sz="2400" dirty="0">
                <a:sym typeface="Wingdings" panose="05000000000000000000" pitchFamily="2" charset="2"/>
              </a:rPr>
              <a:t>Wirtschaftsgymnasium</a:t>
            </a:r>
          </a:p>
          <a:p>
            <a:r>
              <a:rPr lang="de-DE" sz="2400" dirty="0">
                <a:hlinkClick r:id="rId3"/>
              </a:rPr>
              <a:t>https://</a:t>
            </a:r>
            <a:r>
              <a:rPr lang="de-DE" sz="2400" dirty="0" smtClean="0">
                <a:hlinkClick r:id="rId3"/>
              </a:rPr>
              <a:t>www.humpis-schule.de/index.php?id=29</a:t>
            </a:r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Gewerbliche Schule    	</a:t>
            </a:r>
            <a:r>
              <a:rPr lang="de-DE" sz="2400" dirty="0" smtClean="0">
                <a:sym typeface="Wingdings" panose="05000000000000000000" pitchFamily="2" charset="2"/>
              </a:rPr>
              <a:t> Techn. Gymnasium</a:t>
            </a:r>
          </a:p>
          <a:p>
            <a:r>
              <a:rPr lang="de-DE" sz="2400" dirty="0">
                <a:hlinkClick r:id="rId4"/>
              </a:rPr>
              <a:t>https://www.gsravensburg.de</a:t>
            </a:r>
            <a:r>
              <a:rPr lang="de-DE" sz="2400" dirty="0" smtClean="0">
                <a:hlinkClick r:id="rId4"/>
              </a:rPr>
              <a:t>/</a:t>
            </a:r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sz="2400" dirty="0" smtClean="0"/>
          </a:p>
          <a:p>
            <a:endParaRPr lang="de-DE" sz="24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88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Berufliches Gymnasium, Ravensburg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Edith-Stein </a:t>
            </a:r>
            <a:r>
              <a:rPr lang="de-DE" sz="2400" dirty="0"/>
              <a:t>Schule 	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>
                <a:sym typeface="Wingdings" panose="05000000000000000000" pitchFamily="2" charset="2"/>
              </a:rPr>
              <a:t>Biotechnologisches </a:t>
            </a:r>
            <a:r>
              <a:rPr lang="de-DE" sz="2000" dirty="0" smtClean="0">
                <a:sym typeface="Wingdings" panose="05000000000000000000" pitchFamily="2" charset="2"/>
              </a:rPr>
              <a:t>Gymnasium (BTG)</a:t>
            </a:r>
            <a:endParaRPr lang="de-D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dirty="0">
                <a:sym typeface="Wingdings" panose="05000000000000000000" pitchFamily="2" charset="2"/>
              </a:rPr>
              <a:t>			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err="1">
                <a:sym typeface="Wingdings" panose="05000000000000000000" pitchFamily="2" charset="2"/>
              </a:rPr>
              <a:t>Ernährungswissenschaftl</a:t>
            </a:r>
            <a:r>
              <a:rPr lang="de-DE" sz="2000" dirty="0">
                <a:sym typeface="Wingdings" panose="05000000000000000000" pitchFamily="2" charset="2"/>
              </a:rPr>
              <a:t>. </a:t>
            </a:r>
            <a:r>
              <a:rPr lang="de-DE" sz="2000" dirty="0" smtClean="0">
                <a:sym typeface="Wingdings" panose="05000000000000000000" pitchFamily="2" charset="2"/>
              </a:rPr>
              <a:t>Gymnasium (EG)</a:t>
            </a:r>
            <a:endParaRPr lang="de-D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dirty="0">
                <a:sym typeface="Wingdings" panose="05000000000000000000" pitchFamily="2" charset="2"/>
              </a:rPr>
              <a:t>			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>
                <a:sym typeface="Wingdings" panose="05000000000000000000" pitchFamily="2" charset="2"/>
              </a:rPr>
              <a:t>Sozial – und </a:t>
            </a:r>
            <a:r>
              <a:rPr lang="de-DE" sz="2000" dirty="0" err="1" smtClean="0">
                <a:sym typeface="Wingdings" panose="05000000000000000000" pitchFamily="2" charset="2"/>
              </a:rPr>
              <a:t>gesundheitswissenschaftl</a:t>
            </a:r>
            <a:r>
              <a:rPr lang="de-DE" sz="2000" dirty="0" smtClean="0">
                <a:sym typeface="Wingdings" panose="05000000000000000000" pitchFamily="2" charset="2"/>
              </a:rPr>
              <a:t>. </a:t>
            </a:r>
            <a:r>
              <a:rPr lang="de-DE" sz="2000" dirty="0" err="1" smtClean="0">
                <a:sym typeface="Wingdings" panose="05000000000000000000" pitchFamily="2" charset="2"/>
              </a:rPr>
              <a:t>Gym</a:t>
            </a:r>
            <a:r>
              <a:rPr lang="de-DE" sz="2000" dirty="0" smtClean="0">
                <a:sym typeface="Wingdings" panose="05000000000000000000" pitchFamily="2" charset="2"/>
              </a:rPr>
              <a:t>.</a:t>
            </a:r>
            <a:endParaRPr lang="de-D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dirty="0">
                <a:sym typeface="Wingdings" panose="05000000000000000000" pitchFamily="2" charset="2"/>
              </a:rPr>
              <a:t>			</a:t>
            </a:r>
            <a:r>
              <a:rPr lang="de-DE" sz="2000" dirty="0" smtClean="0">
                <a:sym typeface="Wingdings" panose="05000000000000000000" pitchFamily="2" charset="2"/>
              </a:rPr>
              <a:t>     Profil</a:t>
            </a:r>
            <a:r>
              <a:rPr lang="de-DE" sz="2000" dirty="0">
                <a:sym typeface="Wingdings" panose="05000000000000000000" pitchFamily="2" charset="2"/>
              </a:rPr>
              <a:t>: </a:t>
            </a:r>
            <a:r>
              <a:rPr lang="de-DE" sz="2000" dirty="0" smtClean="0">
                <a:sym typeface="Wingdings" panose="05000000000000000000" pitchFamily="2" charset="2"/>
              </a:rPr>
              <a:t>Gesundheit (SGGG)</a:t>
            </a:r>
            <a:endParaRPr lang="de-D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000" dirty="0">
                <a:sym typeface="Wingdings" panose="05000000000000000000" pitchFamily="2" charset="2"/>
              </a:rPr>
              <a:t>			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>
                <a:sym typeface="Wingdings" panose="05000000000000000000" pitchFamily="2" charset="2"/>
              </a:rPr>
              <a:t>Sozial – und </a:t>
            </a:r>
            <a:r>
              <a:rPr lang="de-DE" sz="2000" dirty="0" err="1" smtClean="0">
                <a:sym typeface="Wingdings" panose="05000000000000000000" pitchFamily="2" charset="2"/>
              </a:rPr>
              <a:t>gesundheitswissenschaftl</a:t>
            </a:r>
            <a:r>
              <a:rPr lang="de-DE" sz="2000" dirty="0">
                <a:sym typeface="Wingdings" panose="05000000000000000000" pitchFamily="2" charset="2"/>
              </a:rPr>
              <a:t>. </a:t>
            </a:r>
            <a:r>
              <a:rPr lang="de-DE" sz="2000" dirty="0" err="1">
                <a:sym typeface="Wingdings" panose="05000000000000000000" pitchFamily="2" charset="2"/>
              </a:rPr>
              <a:t>Gym</a:t>
            </a:r>
            <a:r>
              <a:rPr lang="de-DE" sz="2000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de-DE" sz="2000" dirty="0">
                <a:sym typeface="Wingdings" panose="05000000000000000000" pitchFamily="2" charset="2"/>
              </a:rPr>
              <a:t>			</a:t>
            </a:r>
            <a:r>
              <a:rPr lang="de-DE" sz="2000" dirty="0" smtClean="0">
                <a:sym typeface="Wingdings" panose="05000000000000000000" pitchFamily="2" charset="2"/>
              </a:rPr>
              <a:t>     </a:t>
            </a:r>
            <a:r>
              <a:rPr lang="de-DE" sz="2000" dirty="0">
                <a:sym typeface="Wingdings" panose="05000000000000000000" pitchFamily="2" charset="2"/>
              </a:rPr>
              <a:t>Profil: </a:t>
            </a:r>
            <a:r>
              <a:rPr lang="de-DE" sz="2000" dirty="0" smtClean="0">
                <a:sym typeface="Wingdings" panose="05000000000000000000" pitchFamily="2" charset="2"/>
              </a:rPr>
              <a:t>Soziales (SGGS)</a:t>
            </a:r>
            <a:endParaRPr lang="de-D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400" dirty="0" smtClean="0">
              <a:hlinkClick r:id="rId2"/>
            </a:endParaRPr>
          </a:p>
          <a:p>
            <a:pPr marL="0" indent="0">
              <a:buNone/>
            </a:pPr>
            <a:r>
              <a:rPr lang="de-DE" sz="2400" dirty="0" smtClean="0">
                <a:hlinkClick r:id="rId2"/>
              </a:rPr>
              <a:t>http</a:t>
            </a:r>
            <a:r>
              <a:rPr lang="de-DE" sz="2400" dirty="0">
                <a:hlinkClick r:id="rId2"/>
              </a:rPr>
              <a:t>://www.ess-rv.de</a:t>
            </a:r>
            <a:r>
              <a:rPr lang="de-DE" sz="2400" dirty="0" smtClean="0">
                <a:hlinkClick r:id="rId2"/>
              </a:rPr>
              <a:t>/</a:t>
            </a: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9745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de-DE" dirty="0" smtClean="0"/>
              <a:t>Ich geh auf ein Berufskolleg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 smtClean="0">
                <a:sym typeface="Wingdings" panose="05000000000000000000" pitchFamily="2" charset="2"/>
              </a:rPr>
              <a:t>Humpisschule</a:t>
            </a:r>
            <a:r>
              <a:rPr lang="de-DE" sz="2800" dirty="0" smtClean="0">
                <a:sym typeface="Wingdings" panose="05000000000000000000" pitchFamily="2" charset="2"/>
              </a:rPr>
              <a:t>, RV  </a:t>
            </a:r>
            <a:r>
              <a:rPr lang="de-DE" sz="2800" dirty="0">
                <a:sym typeface="Wingdings" panose="05000000000000000000" pitchFamily="2" charset="2"/>
              </a:rPr>
              <a:t>	</a:t>
            </a:r>
            <a:endParaRPr lang="de-DE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800" dirty="0" smtClean="0">
                <a:sym typeface="Wingdings" panose="05000000000000000000" pitchFamily="2" charset="2"/>
                <a:hlinkClick r:id="rId2"/>
              </a:rPr>
              <a:t>https</a:t>
            </a:r>
            <a:r>
              <a:rPr lang="de-DE" sz="2800" dirty="0">
                <a:sym typeface="Wingdings" panose="05000000000000000000" pitchFamily="2" charset="2"/>
                <a:hlinkClick r:id="rId2"/>
              </a:rPr>
              <a:t>://</a:t>
            </a:r>
            <a:r>
              <a:rPr lang="de-DE" sz="2800" dirty="0" smtClean="0">
                <a:sym typeface="Wingdings" panose="05000000000000000000" pitchFamily="2" charset="2"/>
                <a:hlinkClick r:id="rId2"/>
              </a:rPr>
              <a:t>www.humpis-schule.de/index.php?id=23</a:t>
            </a:r>
            <a:endParaRPr lang="de-DE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800" dirty="0"/>
          </a:p>
          <a:p>
            <a:endParaRPr lang="de-DE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564904"/>
            <a:ext cx="3221604" cy="358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5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de-DE" dirty="0" smtClean="0"/>
              <a:t>Ich geh auf ein Berufskolleg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smtClean="0">
                <a:sym typeface="Wingdings" panose="05000000000000000000" pitchFamily="2" charset="2"/>
              </a:rPr>
              <a:t>Gewerbliche Schule, RV   BK Fachrichtung Technik	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  <a:hlinkClick r:id="rId3"/>
              </a:rPr>
              <a:t>https://www.gsravensburg.de/schularten/berufskolleg/</a:t>
            </a:r>
            <a:endParaRPr lang="de-DE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2800" dirty="0" smtClean="0">
                <a:sym typeface="Wingdings" panose="05000000000000000000" pitchFamily="2" charset="2"/>
              </a:rPr>
              <a:t>Edith Stein Schule, RV  </a:t>
            </a:r>
            <a:r>
              <a:rPr lang="de-DE" sz="2800" dirty="0" smtClean="0">
                <a:hlinkClick r:id="rId4"/>
              </a:rPr>
              <a:t>http://www.ess-rv.de/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sz="2800" dirty="0" smtClean="0"/>
          </a:p>
          <a:p>
            <a:endParaRPr lang="de-DE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4" t="30651" r="47520" b="32287"/>
          <a:stretch/>
        </p:blipFill>
        <p:spPr bwMode="auto">
          <a:xfrm>
            <a:off x="1331640" y="3510136"/>
            <a:ext cx="5700958" cy="271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1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 finde ich genauere Infos?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Auf der Seite des Kultusministeriums findet man eine Broschüre zum </a:t>
            </a:r>
            <a:r>
              <a:rPr lang="de-DE" dirty="0" err="1" smtClean="0"/>
              <a:t>download</a:t>
            </a:r>
            <a:r>
              <a:rPr lang="de-DE" dirty="0" smtClean="0"/>
              <a:t> als </a:t>
            </a:r>
            <a:r>
              <a:rPr lang="de-DE" dirty="0" err="1" smtClean="0"/>
              <a:t>pdf</a:t>
            </a:r>
            <a:endParaRPr lang="de-DE" dirty="0" smtClean="0"/>
          </a:p>
          <a:p>
            <a:pPr marL="0" indent="0">
              <a:buNone/>
            </a:pPr>
            <a:r>
              <a:rPr lang="de-DE" sz="1600" dirty="0" smtClean="0">
                <a:hlinkClick r:id="rId2"/>
              </a:rPr>
              <a:t>https</a:t>
            </a:r>
            <a:r>
              <a:rPr lang="de-DE" sz="1600" dirty="0">
                <a:hlinkClick r:id="rId2"/>
              </a:rPr>
              <a:t>://www.baden-wuerttemberg.de/de/service/publikation/did/berufliche-bildung</a:t>
            </a:r>
            <a:r>
              <a:rPr lang="de-DE" sz="1600" dirty="0" smtClean="0">
                <a:hlinkClick r:id="rId2"/>
              </a:rPr>
              <a:t>/</a:t>
            </a:r>
            <a:endParaRPr lang="de-DE" sz="1600" dirty="0" smtClean="0"/>
          </a:p>
          <a:p>
            <a:pPr>
              <a:buFont typeface="Arial" charset="0"/>
              <a:buChar char="•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3" t="35909" r="5824" b="8954"/>
          <a:stretch/>
        </p:blipFill>
        <p:spPr bwMode="auto">
          <a:xfrm>
            <a:off x="1043608" y="3284984"/>
            <a:ext cx="6860315" cy="28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5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407</Words>
  <Application>Microsoft Office PowerPoint</Application>
  <PresentationFormat>Bildschirmpräsentation (4:3)</PresentationFormat>
  <Paragraphs>88</Paragraphs>
  <Slides>11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Wingdings</vt:lpstr>
      <vt:lpstr>Wingdings 2</vt:lpstr>
      <vt:lpstr>Cronus</vt:lpstr>
      <vt:lpstr>Realschulabschluss  und dann?</vt:lpstr>
      <vt:lpstr>Dann mach ich eine Ausbildung</vt:lpstr>
      <vt:lpstr>Ich geh lieber weiter auf die Schule</vt:lpstr>
      <vt:lpstr>Ich geh auf ein berufliches Gymnasium  und mach mein Abitur</vt:lpstr>
      <vt:lpstr>Berufliche Gymnasien in Ravensburg</vt:lpstr>
      <vt:lpstr>Berufliches Gymnasium, Ravensburg</vt:lpstr>
      <vt:lpstr>Ich geh auf ein Berufskolleg</vt:lpstr>
      <vt:lpstr>Ich geh auf ein Berufskolleg</vt:lpstr>
      <vt:lpstr>Wo finde ich genauere Infos?</vt:lpstr>
      <vt:lpstr>Oder einfach gar nix machen?</vt:lpstr>
      <vt:lpstr>Und vergiss nicht unser BO-Padlet!</vt:lpstr>
    </vt:vector>
  </TitlesOfParts>
  <Company>Musterschule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Hauptschulabschluss und dann?</dc:title>
  <dc:creator>MSO</dc:creator>
  <cp:lastModifiedBy>Romer</cp:lastModifiedBy>
  <cp:revision>17</cp:revision>
  <dcterms:created xsi:type="dcterms:W3CDTF">2018-01-09T12:11:58Z</dcterms:created>
  <dcterms:modified xsi:type="dcterms:W3CDTF">2021-10-28T08:15:43Z</dcterms:modified>
</cp:coreProperties>
</file>